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4" r:id="rId4"/>
    <p:sldId id="275" r:id="rId5"/>
    <p:sldId id="276" r:id="rId6"/>
    <p:sldId id="27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E3589C68-72FB-478B-9601-461C833612B9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87E54B04-1595-46DC-B583-491660D37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reenfoot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800600"/>
            <a:ext cx="6570722" cy="1524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Adrienne Decker</a:t>
            </a:r>
          </a:p>
          <a:p>
            <a:r>
              <a:rPr lang="en-US" sz="2400" dirty="0" err="1" smtClean="0"/>
              <a:t>Greenfoot</a:t>
            </a:r>
            <a:r>
              <a:rPr lang="en-US" sz="2400" dirty="0" smtClean="0"/>
              <a:t> Hub</a:t>
            </a:r>
          </a:p>
          <a:p>
            <a:r>
              <a:rPr lang="en-US" sz="2400" dirty="0" smtClean="0"/>
              <a:t>(Department of Computer Science &amp; Engineering)</a:t>
            </a:r>
          </a:p>
          <a:p>
            <a:r>
              <a:rPr lang="en-US" sz="2400" dirty="0" smtClean="0"/>
              <a:t>(University at Buffalo, SUNY)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905000"/>
            <a:ext cx="6553200" cy="1600200"/>
          </a:xfrm>
        </p:spPr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Greenfoot</a:t>
            </a:r>
            <a:r>
              <a:rPr lang="en-US" dirty="0" smtClean="0"/>
              <a:t>, Games, and Simulations to Introduce Programming to Students</a:t>
            </a:r>
            <a:endParaRPr lang="en-US" dirty="0"/>
          </a:p>
        </p:txBody>
      </p:sp>
      <p:pic>
        <p:nvPicPr>
          <p:cNvPr id="4" name="Content Placeholder 3" descr="hubs-logoandtype-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152400"/>
            <a:ext cx="1532471" cy="1724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Greenfoot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specialized environment for developing Java Programs that includes:</a:t>
            </a:r>
          </a:p>
          <a:p>
            <a:pPr lvl="1"/>
            <a:r>
              <a:rPr lang="en-US" dirty="0" smtClean="0"/>
              <a:t>An editor (based on the </a:t>
            </a:r>
            <a:r>
              <a:rPr lang="en-US" dirty="0" err="1" smtClean="0"/>
              <a:t>BlueJ</a:t>
            </a:r>
            <a:r>
              <a:rPr lang="en-US" dirty="0" smtClean="0"/>
              <a:t> Editor)</a:t>
            </a:r>
          </a:p>
          <a:p>
            <a:pPr lvl="1"/>
            <a:r>
              <a:rPr lang="en-US" dirty="0" smtClean="0"/>
              <a:t>A compiler</a:t>
            </a:r>
          </a:p>
          <a:p>
            <a:pPr lvl="1"/>
            <a:r>
              <a:rPr lang="en-US" dirty="0" smtClean="0"/>
              <a:t>An execution environment</a:t>
            </a:r>
          </a:p>
          <a:p>
            <a:endParaRPr lang="en-US" dirty="0"/>
          </a:p>
        </p:txBody>
      </p:sp>
      <p:pic>
        <p:nvPicPr>
          <p:cNvPr id="5" name="Picture 4" descr="hubs-logo-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2752" y="6016752"/>
            <a:ext cx="841248" cy="84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 err="1" smtClean="0"/>
              <a:t>Greenfoot</a:t>
            </a:r>
            <a:r>
              <a:rPr lang="en-US" dirty="0" smtClean="0"/>
              <a:t> is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true multi-purpose IDE</a:t>
            </a:r>
          </a:p>
          <a:p>
            <a:endParaRPr lang="en-US" dirty="0" smtClean="0"/>
          </a:p>
          <a:p>
            <a:r>
              <a:rPr lang="en-US" dirty="0" err="1" smtClean="0"/>
              <a:t>Greenfoot</a:t>
            </a:r>
            <a:r>
              <a:rPr lang="en-US" dirty="0" smtClean="0"/>
              <a:t> projects are called Scenarios and must conform to certain rules in order to be run in </a:t>
            </a:r>
            <a:r>
              <a:rPr lang="en-US" dirty="0" err="1" smtClean="0"/>
              <a:t>Greenfoot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environment is designed for “play”, not for industrial strength development</a:t>
            </a:r>
          </a:p>
          <a:p>
            <a:endParaRPr lang="en-US" dirty="0"/>
          </a:p>
        </p:txBody>
      </p:sp>
      <p:pic>
        <p:nvPicPr>
          <p:cNvPr id="5" name="Picture 4" descr="hubs-logo-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2752" y="6016752"/>
            <a:ext cx="841248" cy="84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But… </a:t>
            </a:r>
            <a:r>
              <a:rPr lang="en-US" dirty="0" err="1" smtClean="0"/>
              <a:t>Greenfoot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real Java (not a subset)</a:t>
            </a:r>
          </a:p>
          <a:p>
            <a:r>
              <a:rPr lang="en-US" dirty="0" smtClean="0"/>
              <a:t>can run on all platforms</a:t>
            </a:r>
          </a:p>
          <a:p>
            <a:r>
              <a:rPr lang="en-US" dirty="0" smtClean="0"/>
              <a:t>can support AP Case Study</a:t>
            </a:r>
          </a:p>
          <a:p>
            <a:r>
              <a:rPr lang="en-US" dirty="0" smtClean="0"/>
              <a:t>can be shown to younger students</a:t>
            </a:r>
          </a:p>
          <a:p>
            <a:r>
              <a:rPr lang="en-US" dirty="0" smtClean="0"/>
              <a:t>h</a:t>
            </a:r>
            <a:r>
              <a:rPr lang="en-US" smtClean="0"/>
              <a:t>as </a:t>
            </a:r>
            <a:r>
              <a:rPr lang="en-US" dirty="0" smtClean="0"/>
              <a:t>resources available for instructors and students (lots)</a:t>
            </a:r>
          </a:p>
          <a:p>
            <a:r>
              <a:rPr lang="en-US" dirty="0" smtClean="0"/>
              <a:t>Is Free!</a:t>
            </a:r>
          </a:p>
        </p:txBody>
      </p:sp>
      <p:pic>
        <p:nvPicPr>
          <p:cNvPr id="5" name="Picture 4" descr="hubs-logo-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2752" y="6016752"/>
            <a:ext cx="841248" cy="84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Greenfoot</a:t>
            </a:r>
            <a:r>
              <a:rPr lang="en-US" dirty="0" smtClean="0"/>
              <a:t>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905000"/>
            <a:ext cx="6248400" cy="4724400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http://www.greenfoot.org</a:t>
            </a:r>
            <a:endParaRPr lang="en-US" dirty="0" smtClean="0"/>
          </a:p>
          <a:p>
            <a:r>
              <a:rPr lang="en-US" dirty="0" err="1" smtClean="0"/>
              <a:t>Greenfoot</a:t>
            </a:r>
            <a:r>
              <a:rPr lang="en-US" dirty="0" smtClean="0"/>
              <a:t> Gallery</a:t>
            </a:r>
          </a:p>
          <a:p>
            <a:pPr lvl="1"/>
            <a:r>
              <a:rPr lang="en-US" dirty="0" smtClean="0"/>
              <a:t>Place for students to post their scenarios</a:t>
            </a:r>
          </a:p>
          <a:p>
            <a:r>
              <a:rPr lang="en-US" dirty="0" smtClean="0"/>
              <a:t>Tutorial Videos</a:t>
            </a:r>
          </a:p>
          <a:p>
            <a:pPr lvl="1"/>
            <a:r>
              <a:rPr lang="en-US" dirty="0" smtClean="0"/>
              <a:t>Watch how to do things with </a:t>
            </a:r>
            <a:r>
              <a:rPr lang="en-US" dirty="0" err="1" smtClean="0"/>
              <a:t>Greenfoot</a:t>
            </a:r>
            <a:endParaRPr lang="en-US" dirty="0" smtClean="0"/>
          </a:p>
          <a:p>
            <a:r>
              <a:rPr lang="en-US" dirty="0" smtClean="0"/>
              <a:t>Greenroom</a:t>
            </a:r>
          </a:p>
          <a:p>
            <a:pPr lvl="1"/>
            <a:r>
              <a:rPr lang="en-US" dirty="0" smtClean="0"/>
              <a:t>Teachers-only place for sharing of resources and ideas</a:t>
            </a:r>
          </a:p>
          <a:p>
            <a:r>
              <a:rPr lang="en-US" dirty="0" err="1" smtClean="0"/>
              <a:t>Greenfoot</a:t>
            </a:r>
            <a:r>
              <a:rPr lang="en-US" dirty="0" smtClean="0"/>
              <a:t> Hubs</a:t>
            </a:r>
          </a:p>
          <a:p>
            <a:endParaRPr lang="en-US" dirty="0" smtClean="0"/>
          </a:p>
        </p:txBody>
      </p:sp>
      <p:pic>
        <p:nvPicPr>
          <p:cNvPr id="5" name="Picture 4" descr="hubs-logo-sma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2752" y="6016752"/>
            <a:ext cx="841248" cy="84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Little Crab</a:t>
            </a:r>
          </a:p>
          <a:p>
            <a:r>
              <a:rPr lang="en-US" dirty="0" smtClean="0"/>
              <a:t>Ants</a:t>
            </a:r>
            <a:endParaRPr lang="en-US" dirty="0" smtClean="0"/>
          </a:p>
          <a:p>
            <a:r>
              <a:rPr lang="en-US" dirty="0" smtClean="0"/>
              <a:t>AP </a:t>
            </a:r>
            <a:r>
              <a:rPr lang="en-US" dirty="0" err="1" smtClean="0"/>
              <a:t>GridWorld</a:t>
            </a:r>
            <a:r>
              <a:rPr lang="en-US" dirty="0" smtClean="0"/>
              <a:t> Scenarios</a:t>
            </a:r>
          </a:p>
          <a:p>
            <a:endParaRPr lang="en-US" dirty="0"/>
          </a:p>
        </p:txBody>
      </p:sp>
      <p:pic>
        <p:nvPicPr>
          <p:cNvPr id="5" name="Picture 4" descr="hubs-logo-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2752" y="6016752"/>
            <a:ext cx="841248" cy="84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</Template>
  <TotalTime>108</TotalTime>
  <Words>181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Mod</vt:lpstr>
      <vt:lpstr>Using Greenfoot, Games, and Simulations to Introduce Programming to Students</vt:lpstr>
      <vt:lpstr>What is Greenfoot?</vt:lpstr>
      <vt:lpstr>What Greenfoot is Not</vt:lpstr>
      <vt:lpstr>But… Greenfoot</vt:lpstr>
      <vt:lpstr>Greenfoot Resources</vt:lpstr>
      <vt:lpstr>Some Examples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Greenfoot: Introducing Java Programming Through Games and Simulations</dc:title>
  <dc:creator>Adrienne Decker</dc:creator>
  <cp:lastModifiedBy>Adrienne Decker</cp:lastModifiedBy>
  <cp:revision>12</cp:revision>
  <dcterms:created xsi:type="dcterms:W3CDTF">2010-10-15T09:16:00Z</dcterms:created>
  <dcterms:modified xsi:type="dcterms:W3CDTF">2010-10-15T13:21:29Z</dcterms:modified>
</cp:coreProperties>
</file>